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45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0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52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08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46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7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7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4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85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94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901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584BBE-2D8F-4F9A-827A-48A7C8BE7E43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A7422-EFE0-43CF-91DE-0553FC5AAB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7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26903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Topic: Classical Realism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Presented by: Khurshid Ahmad Mir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Assistant Professor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Department of Political Science </a:t>
            </a:r>
            <a:br>
              <a:rPr lang="en-US" sz="3200" dirty="0">
                <a:solidFill>
                  <a:srgbClr val="FF0000"/>
                </a:solidFill>
              </a:rPr>
            </a:br>
            <a:r>
              <a:rPr lang="en-US" sz="3200" dirty="0">
                <a:solidFill>
                  <a:srgbClr val="FF0000"/>
                </a:solidFill>
              </a:rPr>
              <a:t>GDC BOYS Anantnag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53903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Classical Realism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US" dirty="0"/>
              <a:t>Thucydides pioneered this theoretical tradition. His major contribution is highlighted in his work ‘the Peloponnesian War, 1432 BC.</a:t>
            </a:r>
          </a:p>
          <a:p>
            <a:r>
              <a:rPr lang="en-US" dirty="0"/>
              <a:t>Basic notion of this theory is that human nature is selfish</a:t>
            </a:r>
          </a:p>
          <a:p>
            <a:r>
              <a:rPr lang="en-US" dirty="0"/>
              <a:t>Thucydides discusses the crises that were prevalent in the Greek City-States </a:t>
            </a:r>
          </a:p>
          <a:p>
            <a:r>
              <a:rPr lang="en-US" dirty="0"/>
              <a:t>The idea of relative power finds a mention in Thucydides account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66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6381" y="326488"/>
            <a:ext cx="10515600" cy="1325563"/>
          </a:xfrm>
        </p:spPr>
        <p:txBody>
          <a:bodyPr/>
          <a:lstStyle/>
          <a:p>
            <a:r>
              <a:rPr lang="en-US" dirty="0"/>
              <a:t>   Classical Realism….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other major work on classical realism is Sun Tzu’s classic work ‘The Art of War’.</a:t>
            </a:r>
          </a:p>
          <a:p>
            <a:r>
              <a:rPr lang="en-US" dirty="0"/>
              <a:t>Tzu's account highlights the militaristic strategy a ruler is supposed to adopt.</a:t>
            </a:r>
          </a:p>
          <a:p>
            <a:r>
              <a:rPr lang="en-US" dirty="0" err="1"/>
              <a:t>Kautilya’s</a:t>
            </a:r>
            <a:r>
              <a:rPr lang="en-US" dirty="0"/>
              <a:t> ‘the </a:t>
            </a:r>
            <a:r>
              <a:rPr lang="en-US" dirty="0" err="1"/>
              <a:t>Arathashastra</a:t>
            </a:r>
            <a:r>
              <a:rPr lang="en-US" dirty="0"/>
              <a:t>’ is  provides a similar description.</a:t>
            </a:r>
          </a:p>
          <a:p>
            <a:r>
              <a:rPr lang="en-US" dirty="0"/>
              <a:t>The common idea in these works is that political prudence is more relevant than morality in dealing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2708663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realism…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Thomas Hobbes is considered as an important figure in the classical realistic tradition.</a:t>
            </a:r>
          </a:p>
          <a:p>
            <a:r>
              <a:rPr lang="en-US" dirty="0"/>
              <a:t>His work ‘Leviathan’ is important account to this school of thought.</a:t>
            </a:r>
          </a:p>
          <a:p>
            <a:r>
              <a:rPr lang="en-US" dirty="0"/>
              <a:t>Hobbesian description of ‘state of nature’ a hypothetical condition in which the life of an individual is selfish, brutish, nasty and short. </a:t>
            </a:r>
          </a:p>
          <a:p>
            <a:r>
              <a:rPr lang="en-US" dirty="0"/>
              <a:t>The above </a:t>
            </a:r>
            <a:r>
              <a:rPr lang="en-US" dirty="0" err="1"/>
              <a:t>descriptin</a:t>
            </a:r>
            <a:r>
              <a:rPr lang="en-US" dirty="0"/>
              <a:t> reflects the core of realism in international relations.</a:t>
            </a:r>
          </a:p>
        </p:txBody>
      </p:sp>
    </p:spTree>
    <p:extLst>
      <p:ext uri="{BB962C8B-B14F-4D97-AF65-F5344CB8AC3E}">
        <p14:creationId xmlns:p14="http://schemas.microsoft.com/office/powerpoint/2010/main" val="948379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realism…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E. H. Carr has been an important profounder of political realism or classical realism. </a:t>
            </a:r>
          </a:p>
          <a:p>
            <a:r>
              <a:rPr lang="en-US" dirty="0"/>
              <a:t>His work ‘ Twenty Years of Crises: An Introduction to International Relations’ is important study on classical realism.</a:t>
            </a:r>
          </a:p>
          <a:p>
            <a:r>
              <a:rPr lang="en-US" dirty="0"/>
              <a:t>Carr highlights the debate between realism and idealism. He argues that those who believe that international institutions would prevent war and promote war are utopians.</a:t>
            </a:r>
          </a:p>
          <a:p>
            <a:r>
              <a:rPr lang="en-US" dirty="0"/>
              <a:t>Carr believes that realism describes interstate relations rather than idealism</a:t>
            </a:r>
          </a:p>
        </p:txBody>
      </p:sp>
    </p:spTree>
    <p:extLst>
      <p:ext uri="{BB962C8B-B14F-4D97-AF65-F5344CB8AC3E}">
        <p14:creationId xmlns:p14="http://schemas.microsoft.com/office/powerpoint/2010/main" val="15449201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realism…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0941"/>
            <a:ext cx="10515600" cy="4351338"/>
          </a:xfrm>
        </p:spPr>
        <p:txBody>
          <a:bodyPr/>
          <a:lstStyle/>
          <a:p>
            <a:r>
              <a:rPr lang="en-US" dirty="0"/>
              <a:t>Hans J. Morgenthau is understood as a culmination point in the classical realist school of thought.</a:t>
            </a:r>
          </a:p>
          <a:p>
            <a:r>
              <a:rPr lang="en-US" dirty="0"/>
              <a:t>His work ‘Politics Among Nations’ lays the foundation of the theory of foreign policy.</a:t>
            </a:r>
          </a:p>
          <a:p>
            <a:r>
              <a:rPr lang="en-US" dirty="0"/>
              <a:t>His famous ‘six principles’ idea has been useful in granting international relations an autonomous status.</a:t>
            </a:r>
          </a:p>
          <a:p>
            <a:r>
              <a:rPr lang="en-US" dirty="0"/>
              <a:t>His criticism by </a:t>
            </a:r>
            <a:r>
              <a:rPr lang="en-US" dirty="0" err="1"/>
              <a:t>Kennth</a:t>
            </a:r>
            <a:r>
              <a:rPr lang="en-US" dirty="0"/>
              <a:t> N. Waltz is considered as end of classical realism and begging of neorealism.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71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15897"/>
            <a:ext cx="10515600" cy="1325563"/>
          </a:xfrm>
        </p:spPr>
        <p:txBody>
          <a:bodyPr/>
          <a:lstStyle/>
          <a:p>
            <a:r>
              <a:rPr lang="en-US" dirty="0"/>
              <a:t>                              Thank 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039037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357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Classical Realism</vt:lpstr>
      <vt:lpstr>   Classical Realism…. </vt:lpstr>
      <vt:lpstr>Classical realism…</vt:lpstr>
      <vt:lpstr>Classical realism…</vt:lpstr>
      <vt:lpstr>Classical realism…</vt:lpstr>
      <vt:lpstr>                              Thank 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Classical Realism</dc:title>
  <dc:creator>Nazar</dc:creator>
  <cp:lastModifiedBy>Unknown User</cp:lastModifiedBy>
  <cp:revision>8</cp:revision>
  <dcterms:created xsi:type="dcterms:W3CDTF">2019-04-30T08:46:17Z</dcterms:created>
  <dcterms:modified xsi:type="dcterms:W3CDTF">2019-04-30T09:34:22Z</dcterms:modified>
</cp:coreProperties>
</file>